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62" r:id="rId5"/>
  </p:sldIdLst>
  <p:sldSz cx="6858000" cy="9144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00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9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9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0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48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9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C0985-B83A-4C29-9489-15CC45023BC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D5B5-14F5-45CC-A66C-0D446A44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5CA7F-96DB-B0BC-D92F-342274FB3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335" y="410708"/>
            <a:ext cx="1908213" cy="743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39A8E7-F84C-5A5E-5915-052F92076E53}"/>
              </a:ext>
            </a:extLst>
          </p:cNvPr>
          <p:cNvSpPr txBox="1">
            <a:spLocks/>
          </p:cNvSpPr>
          <p:nvPr/>
        </p:nvSpPr>
        <p:spPr>
          <a:xfrm>
            <a:off x="476672" y="1821020"/>
            <a:ext cx="6172200" cy="5501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200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A45BA684-FE4A-733D-44D2-4BDD5437D203}"/>
              </a:ext>
            </a:extLst>
          </p:cNvPr>
          <p:cNvSpPr txBox="1">
            <a:spLocks/>
          </p:cNvSpPr>
          <p:nvPr/>
        </p:nvSpPr>
        <p:spPr>
          <a:xfrm>
            <a:off x="514350" y="1965232"/>
            <a:ext cx="582930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000000"/>
                </a:solidFill>
                <a:latin typeface="Arial" panose="020B0604020202020204" pitchFamily="34" charset="0"/>
              </a:rPr>
              <a:t> Chaperone easy read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7DB8D-32DF-24A3-6438-BD1C9D3B5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571" y="4089498"/>
            <a:ext cx="3882858" cy="38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C3878-E4AB-7A0D-CE51-FA8F0F079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DF0A19-346F-7597-279A-1AA70A810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96" y="2604224"/>
            <a:ext cx="1893944" cy="189394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F37067-CDE3-0433-D05D-03815F8F3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020653"/>
              </p:ext>
            </p:extLst>
          </p:nvPr>
        </p:nvGraphicFramePr>
        <p:xfrm>
          <a:off x="188640" y="179512"/>
          <a:ext cx="6480720" cy="874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have the right to bring a person you trust to support you through examinations or procedures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usually called a chaperone, and it can be a family member, friend or nurse.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368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 the procedure you should be asked if you want a chaperone and your choice should be recorded.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doctor should explain why you need a chaperone.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4589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can say no to having a chaperone, but the Doctor may refuse to do the procedure unless a chaperone is present.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83598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61F3FF1-7687-D8AB-AD29-9DC7D110F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24" y="120559"/>
            <a:ext cx="2344745" cy="2344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FDA907-2ADC-8EA2-172F-F18FB3CF1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17" y="4720762"/>
            <a:ext cx="2144826" cy="2144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2B851-FFD4-7F88-9EAD-CDE15D53A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64" y="2506737"/>
            <a:ext cx="2183672" cy="2183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2116812-FDA3-6D69-4C90-4E3334DFF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94" y="6865588"/>
            <a:ext cx="1993404" cy="1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19136-0ED4-70EF-1267-C01E8C0C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55A1217B-0B80-C43A-62E1-243B0C898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28" y="4690864"/>
            <a:ext cx="1971052" cy="19710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339195A-2470-694D-21A3-614DF48EF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903" y="4649466"/>
            <a:ext cx="2012450" cy="20124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404B4B-6CED-0996-4CE4-2B600CF3B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127271"/>
              </p:ext>
            </p:extLst>
          </p:nvPr>
        </p:nvGraphicFramePr>
        <p:xfrm>
          <a:off x="188640" y="91440"/>
          <a:ext cx="6480720" cy="871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chaperone is needed when: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are having a procedure or appointment that could be upsetting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have an appointment where you will be asked to undress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2368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6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are having a procedure where the Doctor will have to look or touch your genitals, breasts or bottom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74589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 examinations can be uncomfortable. A chaperone is there to keep you safe and support you during your appointment. They also help make sure everything is appropriate. 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98359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3EB11A-4852-9B1F-ADCB-FB0CB0190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0" y="159136"/>
            <a:ext cx="1971052" cy="19710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3016EF-C68B-55CB-249C-A56739CB87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680" y="975316"/>
            <a:ext cx="1224136" cy="12241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335283-0B40-1976-1B01-EBFEB2662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946" y="2545072"/>
            <a:ext cx="1971052" cy="19710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5FC076-C5EF-D8A3-C0FB-032E985FD3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44960"/>
          <a:stretch>
            <a:fillRect/>
          </a:stretch>
        </p:blipFill>
        <p:spPr>
          <a:xfrm>
            <a:off x="548680" y="2397364"/>
            <a:ext cx="1166164" cy="2118760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DEC666-D6AE-158D-F95E-6775D4DAE0C5}"/>
              </a:ext>
            </a:extLst>
          </p:cNvPr>
          <p:cNvCxnSpPr>
            <a:cxnSpLocks/>
          </p:cNvCxnSpPr>
          <p:nvPr/>
        </p:nvCxnSpPr>
        <p:spPr>
          <a:xfrm>
            <a:off x="708373" y="5045621"/>
            <a:ext cx="504682" cy="245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5FD600-A75C-244C-06C8-6F7D951B034C}"/>
              </a:ext>
            </a:extLst>
          </p:cNvPr>
          <p:cNvCxnSpPr>
            <a:cxnSpLocks/>
          </p:cNvCxnSpPr>
          <p:nvPr/>
        </p:nvCxnSpPr>
        <p:spPr>
          <a:xfrm flipV="1">
            <a:off x="886032" y="5702636"/>
            <a:ext cx="332967" cy="354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16847B01-7415-4537-F958-04B7F50DE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460847">
            <a:off x="2470031" y="5599428"/>
            <a:ext cx="542591" cy="5608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91DE2E5-DCC5-1774-57E1-8B5FF4617C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8000" l="10000" r="90000">
                        <a14:foregroundMark x1="28833" y1="93667" x2="80000" y2="98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347" y="5909540"/>
            <a:ext cx="2887667" cy="288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1FB88B-730E-768E-B89A-E4B414073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821020"/>
            <a:ext cx="6172200" cy="5501960"/>
          </a:xfrm>
        </p:spPr>
        <p:txBody>
          <a:bodyPr>
            <a:normAutofit/>
          </a:bodyPr>
          <a:lstStyle/>
          <a:p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If you would like further advice or information, please contact- The Learning Disability Health Facilitation Team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  <a:t>01403 620438</a:t>
            </a:r>
            <a:br>
              <a:rPr lang="en-GB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78B5D-45C7-1371-DD7A-D48252019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7164288"/>
            <a:ext cx="2870068" cy="2870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280DB2-DD70-82C4-441E-E05154510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335" y="410708"/>
            <a:ext cx="190821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68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194</Words>
  <Application>Microsoft Office PowerPoint</Application>
  <PresentationFormat>On-screen Show (4:3)</PresentationFormat>
  <Paragraphs>87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If you would like further advice or information, please contact- The Learning Disability Health Facilitation Team  01403 620438  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After Having Teeth Out</dc:title>
  <dc:creator>Hobbs Michael (Sussex Community NHS Trust)</dc:creator>
  <cp:lastModifiedBy>Jones Natalie (Covid19-Temp)</cp:lastModifiedBy>
  <cp:revision>140</cp:revision>
  <cp:lastPrinted>2026-01-13T11:07:24Z</cp:lastPrinted>
  <dcterms:created xsi:type="dcterms:W3CDTF">2016-08-08T10:03:06Z</dcterms:created>
  <dcterms:modified xsi:type="dcterms:W3CDTF">2026-01-13T13:13:05Z</dcterms:modified>
</cp:coreProperties>
</file>